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7" autoAdjust="0"/>
    <p:restoredTop sz="94808" autoAdjust="0"/>
  </p:normalViewPr>
  <p:slideViewPr>
    <p:cSldViewPr snapToGrid="0">
      <p:cViewPr>
        <p:scale>
          <a:sx n="90" d="100"/>
          <a:sy n="90" d="100"/>
        </p:scale>
        <p:origin x="14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17/9/19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docs.ansible.com</a:t>
            </a:r>
            <a:r>
              <a:rPr lang="en-US" dirty="0">
                <a:solidFill>
                  <a:schemeClr val="accent1"/>
                </a:solidFill>
              </a:rPr>
              <a:t>/ansible/latest/</a:t>
            </a:r>
            <a:r>
              <a:rPr lang="en-US" dirty="0" err="1">
                <a:solidFill>
                  <a:schemeClr val="accent1"/>
                </a:solidFill>
              </a:rPr>
              <a:t>user_guide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playbooks_templating.html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 dirty="0"/>
              <a:t>ansible playbook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3992E-0DB5-7A49-873C-66EC303E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2257046"/>
            <a:ext cx="7832725" cy="421426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" y="720994"/>
            <a:ext cx="852370" cy="852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748</Words>
  <Application>Microsoft Macintosh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9</cp:revision>
  <dcterms:created xsi:type="dcterms:W3CDTF">2019-09-18T05:44:23Z</dcterms:created>
  <dcterms:modified xsi:type="dcterms:W3CDTF">2019-09-19T00:49:38Z</dcterms:modified>
</cp:coreProperties>
</file>